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Default Extension="gif" ContentType="image/gif"/>
  <Default Extension="jpg" ContentType="image/jpg"/>
  <Default Extension="jpeg" ContentType="image/jpeg"/>
  <Default Extension="bmp" ContentType="image/bmp"/>
  <Override PartName="/ppt/slides/slide5981698dc4c627b5a.xml" ContentType="application/vnd.openxmlformats-officedocument.presentationml.slide+xml"/>
  <Override PartName="/ppt/slides/slide2102698dc4c62cb73.xml" ContentType="application/vnd.openxmlformats-officedocument.presentationml.slide+xml"/>
  <Override PartName="/ppt/slides/slide3137698dc4c631aee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5981698dc4c627b5a"/>
    <p:sldId id="258" r:id="rId2102698dc4c62cb73"/>
    <p:sldId id="259" r:id="rId3137698dc4c631aee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2"/>
  </p:normalViewPr>
  <p:slideViewPr>
    <p:cSldViewPr>
      <p:cViewPr>
        <p:scale>
          <a:sx n="99" d="100"/>
          <a:sy n="99" d="100"/>
        </p:scale>
        <p:origin x="2000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5981698dc4c627b5a" Target="slides/slide5981698dc4c627b5a.xml" Type="http://schemas.openxmlformats.org/officeDocument/2006/relationships/slide"/><Relationship Id="rId2102698dc4c62cb73" Target="slides/slide2102698dc4c62cb73.xml" Type="http://schemas.openxmlformats.org/officeDocument/2006/relationships/slide"/><Relationship Id="rId3137698dc4c631aee" Target="slides/slide3137698dc4c631aee.xml" Type="http://schemas.openxmlformats.org/officeDocument/2006/relationships/slide"/>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15B4549B-EB4D-CA2B-61B7-856A11D625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782872"/>
            <a:ext cx="2406154" cy="2545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72570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indent="-324900" algn="ctr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02698dc4c62cb73.xml.rels><?xml version="1.0" encoding="UTF-8" standalone="yes"?>
<Relationships xmlns="http://schemas.openxmlformats.org/package/2006/relationships"><Relationship Id="rId1" Target="../slideLayouts/slideLayout1.xml" Type="http://schemas.openxmlformats.org/officeDocument/2006/relationships/slideLayout"/><Relationship Id="rId4567698dc4c62cd85" Type="http://schemas.openxmlformats.org/officeDocument/2006/relationships/image" Target="../media/img4567698dc4c62cd85.png"/><Relationship Id="rId7266698dc4c62cebf" Type="http://schemas.openxmlformats.org/officeDocument/2006/relationships/image" Target="../media/img7266698dc4c62cebf.png"/></Relationships>

</file>

<file path=ppt/slides/_rels/slide3137698dc4c631aee.xml.rels><?xml version="1.0" encoding="UTF-8" standalone="yes"?>
<Relationships xmlns="http://schemas.openxmlformats.org/package/2006/relationships"><Relationship Id="rId1" Target="../slideLayouts/slideLayout1.xml" Type="http://schemas.openxmlformats.org/officeDocument/2006/relationships/slideLayout"/><Relationship Id="rId4488698dc4c632471" Type="http://schemas.openxmlformats.org/officeDocument/2006/relationships/image" Target="../media/img4488698dc4c632471.png"/><Relationship Id="rId2569698dc4c632d04" Type="http://schemas.openxmlformats.org/officeDocument/2006/relationships/image" Target="../media/img2569698dc4c632d04.png"/><Relationship Id="rId1626698dc4c6335cd" Type="http://schemas.openxmlformats.org/officeDocument/2006/relationships/image" Target="../media/img1626698dc4c6335cd.png"/><Relationship Id="rId6191698dc4c633f82" Type="http://schemas.openxmlformats.org/officeDocument/2006/relationships/image" Target="../media/img6191698dc4c633f82.png"/><Relationship Id="rId8241698dc4c6348e4" Type="http://schemas.openxmlformats.org/officeDocument/2006/relationships/image" Target="../media/img8241698dc4c6348e4.png"/><Relationship Id="rId8674698dc4c635468" Type="http://schemas.openxmlformats.org/officeDocument/2006/relationships/image" Target="../media/img8674698dc4c635468.png"/><Relationship Id="rId8338698dc4c635cdb" Type="http://schemas.openxmlformats.org/officeDocument/2006/relationships/image" Target="../media/img8338698dc4c635cdb.png"/></Relationships>

</file>

<file path=ppt/slides/_rels/slide5981698dc4c627b5a.xml.rels><?xml version="1.0" encoding="UTF-8" standalone="yes"?>
<Relationships xmlns="http://schemas.openxmlformats.org/package/2006/relationships"><Relationship Id="rId1" Target="../slideLayouts/slideLayout1.xml" Type="http://schemas.openxmlformats.org/officeDocument/2006/relationships/slideLayout"/><Relationship Id="rId3064698dc4c627f02" Type="http://schemas.openxmlformats.org/officeDocument/2006/relationships/image" Target="../media/img3064698dc4c627f0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190500"/>
          <a:ext cx="8334375" cy="4476750"/>
          <a:chOff x="714375" y="190500"/>
          <a:chExt cx="8334375" cy="4476750"/>
        </a:xfrm>
      </p:grpSpPr>
    </p:spTree>
  </p:cSld>
  <p:clrMapOvr>
    <a:masterClrMapping/>
  </p:clrMapOvr>
</p:sld>
</file>

<file path=ppt/slides/slide2102698dc4c62cb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276" name="Picture 3163698dc4c62cda7"/>
          <p:cNvPicPr>
            <a:picLocks noChangeAspect="1" noGrp="1"/>
          </p:cNvPicPr>
          <p:nvPr/>
        </p:nvPicPr>
        <p:blipFill>
          <a:blip r:embed="rId4567698dc4c62cd85"/>
          <a:stretch>
            <a:fillRect/>
          </a:stretch>
        </p:blipFill>
        <p:spPr>
          <a:xfrm>
            <a:off x="1500000" y="1200000"/>
            <a:ext cx="3500000" cy="3500000"/>
          </a:xfrm>
          <a:prstGeom prst="rect">
            <a:avLst/>
          </a:prstGeom>
        </p:spPr>
      </p:pic>
      <p:pic>
        <p:nvPicPr>
          <p:cNvPr id="21606" name="Picture 1417698dc4c62ceed"/>
          <p:cNvPicPr>
            <a:picLocks noChangeAspect="1" noGrp="1"/>
          </p:cNvPicPr>
          <p:nvPr/>
        </p:nvPicPr>
        <p:blipFill>
          <a:blip r:embed="rId7266698dc4c62cebf"/>
          <a:stretch>
            <a:fillRect/>
          </a:stretch>
        </p:blipFill>
        <p:spPr>
          <a:xfrm>
            <a:off x="4500000" y="1200000"/>
            <a:ext cx="3500000" cy="3500000"/>
          </a:xfrm>
          <a:prstGeom prst="rect">
            <a:avLst/>
          </a:prstGeom>
        </p:spPr>
      </p:pic>
      <p:sp>
        <p:nvSpPr>
          <p:cNvPr id="59892" name="TextBox 1292698dc4c62d001"/>
          <p:cNvSpPr txBox="1"/>
          <p:nvPr/>
        </p:nvSpPr>
        <p:spPr>
          <a:xfrm>
            <a:off x="325000" y="250000"/>
            <a:ext cx="8500000" cy="45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b="1" sz="2400">
                <a:solidFill>
                  <a:srgbClr val="003366"/>
                </a:solidFill>
                <a:latin typeface="Calibri"/>
                <a:cs typeface="Calibri"/>
              </a:rPr>
              <a:t>MMI team TeamScan</a:t>
            </a:r>
          </a:p>
        </p:txBody>
      </p:sp>
      <p:sp>
        <p:nvSpPr>
          <p:cNvPr id="42902" name="TextBox 9503698dc4c62d123"/>
          <p:cNvSpPr txBox="1"/>
          <p:nvPr/>
        </p:nvSpPr>
        <p:spPr>
          <a:xfrm>
            <a:off x="325000" y="600000"/>
            <a:ext cx="8500000" cy="45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b="1" sz="1200">
                <a:solidFill>
                  <a:srgbClr val="003366"/>
                </a:solidFill>
                <a:latin typeface="Calibri"/>
                <a:cs typeface="Calibri"/>
              </a:rPr>
              <a:t>(Responses: 3)</a:t>
            </a:r>
          </a:p>
        </p:txBody>
      </p:sp>
      <p:sp>
        <p:nvSpPr>
          <p:cNvPr id="53926" name="TextBox 7171698dc4c62dada"/>
          <p:cNvSpPr txBox="1"/>
          <p:nvPr/>
        </p:nvSpPr>
        <p:spPr>
          <a:xfrm>
            <a:off x="2250000" y="1200000"/>
            <a:ext cx="2000000" cy="45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b="1" sz="1200">
                <a:solidFill>
                  <a:srgbClr val="003366"/>
                </a:solidFill>
                <a:latin typeface="Calibri"/>
                <a:cs typeface="Calibri"/>
              </a:rPr>
              <a:t>Huidige score</a:t>
            </a:r>
          </a:p>
        </p:txBody>
      </p:sp>
      <p:sp>
        <p:nvSpPr>
          <p:cNvPr id="73494" name="TextBox 2669698dc4c62e4ae"/>
          <p:cNvSpPr txBox="1"/>
          <p:nvPr/>
        </p:nvSpPr>
        <p:spPr>
          <a:xfrm>
            <a:off x="5250000" y="1200000"/>
            <a:ext cx="2000000" cy="45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b="1" sz="1200">
                <a:solidFill>
                  <a:srgbClr val="003366"/>
                </a:solidFill>
                <a:latin typeface="Calibri"/>
                <a:cs typeface="Calibri"/>
              </a:rPr>
              <a:t>Score over een jaar</a:t>
            </a:r>
          </a:p>
        </p:txBody>
      </p:sp>
      <p:sp>
        <p:nvSpPr>
          <p:cNvPr id="49304" name="TextBox 1692698dc4c62ec1a"/>
          <p:cNvSpPr txBox="1"/>
          <p:nvPr/>
        </p:nvSpPr>
        <p:spPr>
          <a:xfrm>
            <a:off x="500000" y="160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Missie &amp; Bezieling</a:t>
            </a:r>
          </a:p>
        </p:txBody>
      </p:sp>
      <p:sp>
        <p:nvSpPr>
          <p:cNvPr id="33515" name="TextBox 1306698dc4c62f356"/>
          <p:cNvSpPr txBox="1"/>
          <p:nvPr/>
        </p:nvSpPr>
        <p:spPr>
          <a:xfrm>
            <a:off x="500000" y="197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Visie &amp; Strategie</a:t>
            </a:r>
          </a:p>
        </p:txBody>
      </p:sp>
      <p:sp>
        <p:nvSpPr>
          <p:cNvPr id="85340" name="TextBox 2888698dc4c62faa3"/>
          <p:cNvSpPr txBox="1"/>
          <p:nvPr/>
        </p:nvSpPr>
        <p:spPr>
          <a:xfrm>
            <a:off x="500000" y="234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Gezamenlijk resultaat</a:t>
            </a:r>
          </a:p>
        </p:txBody>
      </p:sp>
      <p:sp>
        <p:nvSpPr>
          <p:cNvPr id="61537" name="TextBox 2645698dc4c63043e"/>
          <p:cNvSpPr txBox="1"/>
          <p:nvPr/>
        </p:nvSpPr>
        <p:spPr>
          <a:xfrm>
            <a:off x="500000" y="271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Verantwoordelijkheid</a:t>
            </a:r>
          </a:p>
        </p:txBody>
      </p:sp>
      <p:sp>
        <p:nvSpPr>
          <p:cNvPr id="29340" name="TextBox 8361698dc4c630bb5"/>
          <p:cNvSpPr txBox="1"/>
          <p:nvPr/>
        </p:nvSpPr>
        <p:spPr>
          <a:xfrm>
            <a:off x="500000" y="308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Commitment</a:t>
            </a:r>
          </a:p>
        </p:txBody>
      </p:sp>
      <p:sp>
        <p:nvSpPr>
          <p:cNvPr id="72983" name="TextBox 5335698dc4c631311"/>
          <p:cNvSpPr txBox="1"/>
          <p:nvPr/>
        </p:nvSpPr>
        <p:spPr>
          <a:xfrm>
            <a:off x="500000" y="345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Gezonde conflicten</a:t>
            </a:r>
          </a:p>
        </p:txBody>
      </p:sp>
      <p:sp>
        <p:nvSpPr>
          <p:cNvPr id="64494" name="TextBox 7290698dc4c631a3c"/>
          <p:cNvSpPr txBox="1"/>
          <p:nvPr/>
        </p:nvSpPr>
        <p:spPr>
          <a:xfrm>
            <a:off x="500000" y="382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Vertrouwen</a:t>
            </a:r>
          </a:p>
        </p:txBody>
      </p:sp>
    </p:spTree>
  </p:cSld>
  <p:clrMapOvr>
    <a:masterClrMapping/>
  </p:clrMapOvr>
</p:sld>
</file>

<file path=ppt/slides/slide3137698dc4c631aee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96" name="TextBox 6207698dc4c631c44"/>
          <p:cNvSpPr txBox="1"/>
          <p:nvPr/>
        </p:nvSpPr>
        <p:spPr>
          <a:xfrm>
            <a:off x="325000" y="250000"/>
            <a:ext cx="8500000" cy="45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b="1" sz="2400">
                <a:solidFill>
                  <a:srgbClr val="003366"/>
                </a:solidFill>
                <a:latin typeface="Calibri"/>
                <a:cs typeface="Calibri"/>
              </a:rPr>
              <a:t>MMI team TeamScan</a:t>
            </a:r>
          </a:p>
        </p:txBody>
      </p:sp>
      <p:sp>
        <p:nvSpPr>
          <p:cNvPr id="43656" name="TextBox 8377698dc4c631d2a"/>
          <p:cNvSpPr txBox="1"/>
          <p:nvPr/>
        </p:nvSpPr>
        <p:spPr>
          <a:xfrm>
            <a:off x="325000" y="600000"/>
            <a:ext cx="8500000" cy="45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b="1" sz="1200">
                <a:solidFill>
                  <a:srgbClr val="003366"/>
                </a:solidFill>
                <a:latin typeface="Calibri"/>
                <a:cs typeface="Calibri"/>
              </a:rPr>
              <a:t>(Responses: 3)</a:t>
            </a:r>
          </a:p>
        </p:txBody>
      </p:sp>
      <p:sp>
        <p:nvSpPr>
          <p:cNvPr id="23932" name="TextBox 6295698dc4c63239b"/>
          <p:cNvSpPr txBox="1"/>
          <p:nvPr/>
        </p:nvSpPr>
        <p:spPr>
          <a:xfrm>
            <a:off x="1000000" y="1300000"/>
            <a:ext cx="2000000" cy="5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100">
                <a:solidFill>
                  <a:srgbClr val="003366"/>
                </a:solidFill>
                <a:latin typeface="Calibri"/>
                <a:cs typeface="Calibri"/>
              </a:rPr>
              <a:t>Missie &amp; Bezieling</a:t>
            </a:r>
          </a:p>
        </p:txBody>
      </p:sp>
      <p:pic>
        <p:nvPicPr>
          <p:cNvPr id="80890" name="Picture 4338698dc4c632485"/>
          <p:cNvPicPr>
            <a:picLocks noChangeAspect="1" noGrp="1"/>
          </p:cNvPicPr>
          <p:nvPr/>
        </p:nvPicPr>
        <p:blipFill>
          <a:blip r:embed="rId4488698dc4c632471"/>
          <a:stretch>
            <a:fillRect/>
          </a:stretch>
        </p:blipFill>
        <p:spPr>
          <a:xfrm>
            <a:off x="3000000" y="1200000"/>
            <a:ext cx="5000000" cy="500000"/>
          </a:xfrm>
          <a:prstGeom prst="rect">
            <a:avLst/>
          </a:prstGeom>
        </p:spPr>
      </p:pic>
      <p:sp>
        <p:nvSpPr>
          <p:cNvPr id="94742" name="TextBox 2139698dc4c632b8f"/>
          <p:cNvSpPr txBox="1"/>
          <p:nvPr/>
        </p:nvSpPr>
        <p:spPr>
          <a:xfrm>
            <a:off x="1000000" y="1800000"/>
            <a:ext cx="2000000" cy="5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100">
                <a:solidFill>
                  <a:srgbClr val="003366"/>
                </a:solidFill>
                <a:latin typeface="Calibri"/>
                <a:cs typeface="Calibri"/>
              </a:rPr>
              <a:t>Visie &amp; Strategie</a:t>
            </a:r>
          </a:p>
        </p:txBody>
      </p:sp>
      <p:pic>
        <p:nvPicPr>
          <p:cNvPr id="83772" name="Picture 8582698dc4c632d25"/>
          <p:cNvPicPr>
            <a:picLocks noChangeAspect="1" noGrp="1"/>
          </p:cNvPicPr>
          <p:nvPr/>
        </p:nvPicPr>
        <p:blipFill>
          <a:blip r:embed="rId2569698dc4c632d04"/>
          <a:stretch>
            <a:fillRect/>
          </a:stretch>
        </p:blipFill>
        <p:spPr>
          <a:xfrm>
            <a:off x="3000000" y="1700000"/>
            <a:ext cx="5000000" cy="500000"/>
          </a:xfrm>
          <a:prstGeom prst="rect">
            <a:avLst/>
          </a:prstGeom>
        </p:spPr>
      </p:pic>
      <p:sp>
        <p:nvSpPr>
          <p:cNvPr id="75722" name="TextBox 7327698dc4c633428"/>
          <p:cNvSpPr txBox="1"/>
          <p:nvPr/>
        </p:nvSpPr>
        <p:spPr>
          <a:xfrm>
            <a:off x="1000000" y="2300000"/>
            <a:ext cx="2000000" cy="5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100">
                <a:solidFill>
                  <a:srgbClr val="003366"/>
                </a:solidFill>
                <a:latin typeface="Calibri"/>
                <a:cs typeface="Calibri"/>
              </a:rPr>
              <a:t>Gezamenlijk resultaat</a:t>
            </a:r>
          </a:p>
        </p:txBody>
      </p:sp>
      <p:pic>
        <p:nvPicPr>
          <p:cNvPr id="77726" name="Picture 5067698dc4c6335ed"/>
          <p:cNvPicPr>
            <a:picLocks noChangeAspect="1" noGrp="1"/>
          </p:cNvPicPr>
          <p:nvPr/>
        </p:nvPicPr>
        <p:blipFill>
          <a:blip r:embed="rId1626698dc4c6335cd"/>
          <a:stretch>
            <a:fillRect/>
          </a:stretch>
        </p:blipFill>
        <p:spPr>
          <a:xfrm>
            <a:off x="3000000" y="2200000"/>
            <a:ext cx="5000000" cy="500000"/>
          </a:xfrm>
          <a:prstGeom prst="rect">
            <a:avLst/>
          </a:prstGeom>
        </p:spPr>
      </p:pic>
      <p:sp>
        <p:nvSpPr>
          <p:cNvPr id="16786" name="TextBox 9498698dc4c633dea"/>
          <p:cNvSpPr txBox="1"/>
          <p:nvPr/>
        </p:nvSpPr>
        <p:spPr>
          <a:xfrm>
            <a:off x="1000000" y="2800000"/>
            <a:ext cx="2000000" cy="5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100">
                <a:solidFill>
                  <a:srgbClr val="003366"/>
                </a:solidFill>
                <a:latin typeface="Calibri"/>
                <a:cs typeface="Calibri"/>
              </a:rPr>
              <a:t>Verantwoordelijkheid</a:t>
            </a:r>
          </a:p>
        </p:txBody>
      </p:sp>
      <p:pic>
        <p:nvPicPr>
          <p:cNvPr id="55847" name="Picture 4662698dc4c633fa3"/>
          <p:cNvPicPr>
            <a:picLocks noChangeAspect="1" noGrp="1"/>
          </p:cNvPicPr>
          <p:nvPr/>
        </p:nvPicPr>
        <p:blipFill>
          <a:blip r:embed="rId6191698dc4c633f82"/>
          <a:stretch>
            <a:fillRect/>
          </a:stretch>
        </p:blipFill>
        <p:spPr>
          <a:xfrm>
            <a:off x="3000000" y="2700000"/>
            <a:ext cx="5000000" cy="500000"/>
          </a:xfrm>
          <a:prstGeom prst="rect">
            <a:avLst/>
          </a:prstGeom>
        </p:spPr>
      </p:pic>
      <p:sp>
        <p:nvSpPr>
          <p:cNvPr id="20293" name="TextBox 2953698dc4c63471d"/>
          <p:cNvSpPr txBox="1"/>
          <p:nvPr/>
        </p:nvSpPr>
        <p:spPr>
          <a:xfrm>
            <a:off x="1000000" y="3300000"/>
            <a:ext cx="2000000" cy="5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100">
                <a:solidFill>
                  <a:srgbClr val="003366"/>
                </a:solidFill>
                <a:latin typeface="Calibri"/>
                <a:cs typeface="Calibri"/>
              </a:rPr>
              <a:t>Commitment</a:t>
            </a:r>
          </a:p>
        </p:txBody>
      </p:sp>
      <p:pic>
        <p:nvPicPr>
          <p:cNvPr id="84882" name="Picture 7783698dc4c634907"/>
          <p:cNvPicPr>
            <a:picLocks noChangeAspect="1" noGrp="1"/>
          </p:cNvPicPr>
          <p:nvPr/>
        </p:nvPicPr>
        <p:blipFill>
          <a:blip r:embed="rId8241698dc4c6348e4"/>
          <a:stretch>
            <a:fillRect/>
          </a:stretch>
        </p:blipFill>
        <p:spPr>
          <a:xfrm>
            <a:off x="3000000" y="3200000"/>
            <a:ext cx="5000000" cy="500000"/>
          </a:xfrm>
          <a:prstGeom prst="rect">
            <a:avLst/>
          </a:prstGeom>
        </p:spPr>
      </p:pic>
      <p:sp>
        <p:nvSpPr>
          <p:cNvPr id="19449" name="TextBox 6410698dc4c6352d1"/>
          <p:cNvSpPr txBox="1"/>
          <p:nvPr/>
        </p:nvSpPr>
        <p:spPr>
          <a:xfrm>
            <a:off x="1000000" y="3800000"/>
            <a:ext cx="2000000" cy="5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100">
                <a:solidFill>
                  <a:srgbClr val="003366"/>
                </a:solidFill>
                <a:latin typeface="Calibri"/>
                <a:cs typeface="Calibri"/>
              </a:rPr>
              <a:t>Gezonde conflicten</a:t>
            </a:r>
          </a:p>
        </p:txBody>
      </p:sp>
      <p:pic>
        <p:nvPicPr>
          <p:cNvPr id="26927" name="Picture 6790698dc4c635484"/>
          <p:cNvPicPr>
            <a:picLocks noChangeAspect="1" noGrp="1"/>
          </p:cNvPicPr>
          <p:nvPr/>
        </p:nvPicPr>
        <p:blipFill>
          <a:blip r:embed="rId8674698dc4c635468"/>
          <a:stretch>
            <a:fillRect/>
          </a:stretch>
        </p:blipFill>
        <p:spPr>
          <a:xfrm>
            <a:off x="3000000" y="3700000"/>
            <a:ext cx="5000000" cy="500000"/>
          </a:xfrm>
          <a:prstGeom prst="rect">
            <a:avLst/>
          </a:prstGeom>
        </p:spPr>
      </p:pic>
      <p:sp>
        <p:nvSpPr>
          <p:cNvPr id="22884" name="TextBox 8597698dc4c635b8b"/>
          <p:cNvSpPr txBox="1"/>
          <p:nvPr/>
        </p:nvSpPr>
        <p:spPr>
          <a:xfrm>
            <a:off x="1000000" y="4300000"/>
            <a:ext cx="2000000" cy="5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100">
                <a:solidFill>
                  <a:srgbClr val="003366"/>
                </a:solidFill>
                <a:latin typeface="Calibri"/>
                <a:cs typeface="Calibri"/>
              </a:rPr>
              <a:t>Vertrouwen</a:t>
            </a:r>
          </a:p>
        </p:txBody>
      </p:sp>
      <p:pic>
        <p:nvPicPr>
          <p:cNvPr id="71789" name="Picture 7927698dc4c635cf1"/>
          <p:cNvPicPr>
            <a:picLocks noChangeAspect="1" noGrp="1"/>
          </p:cNvPicPr>
          <p:nvPr/>
        </p:nvPicPr>
        <p:blipFill>
          <a:blip r:embed="rId8338698dc4c635cdb"/>
          <a:stretch>
            <a:fillRect/>
          </a:stretch>
        </p:blipFill>
        <p:spPr>
          <a:xfrm>
            <a:off x="3000000" y="4200000"/>
            <a:ext cx="5000000" cy="500000"/>
          </a:xfrm>
          <a:prstGeom prst="rect">
            <a:avLst/>
          </a:prstGeom>
        </p:spPr>
      </p:pic>
    </p:spTree>
  </p:cSld>
  <p:clrMapOvr>
    <a:masterClrMapping/>
  </p:clrMapOvr>
</p:sld>
</file>

<file path=ppt/slides/slide5981698dc4c627b5a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849" name="Picture 1347698dc4c628476"/>
          <p:cNvPicPr>
            <a:picLocks noChangeAspect="1" noGrp="1"/>
          </p:cNvPicPr>
          <p:nvPr/>
        </p:nvPicPr>
        <p:blipFill>
          <a:blip r:embed="rId3064698dc4c627f02"/>
          <a:stretch>
            <a:fillRect/>
          </a:stretch>
        </p:blipFill>
        <p:spPr>
          <a:xfrm>
            <a:off x="3000000" y="1200000"/>
            <a:ext cx="3500000" cy="3500000"/>
          </a:xfrm>
          <a:prstGeom prst="rect">
            <a:avLst/>
          </a:prstGeom>
        </p:spPr>
      </p:pic>
      <p:sp>
        <p:nvSpPr>
          <p:cNvPr id="19360" name="TextBox 8164698dc4c628ad1"/>
          <p:cNvSpPr txBox="1"/>
          <p:nvPr/>
        </p:nvSpPr>
        <p:spPr>
          <a:xfrm>
            <a:off x="325000" y="250000"/>
            <a:ext cx="8500000" cy="45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b="1" sz="2400">
                <a:solidFill>
                  <a:srgbClr val="003366"/>
                </a:solidFill>
                <a:latin typeface="Calibri"/>
                <a:cs typeface="Calibri"/>
              </a:rPr>
              <a:t>MMI team TeamScan</a:t>
            </a:r>
          </a:p>
        </p:txBody>
      </p:sp>
      <p:sp>
        <p:nvSpPr>
          <p:cNvPr id="73221" name="TextBox 5255698dc4c628bf4"/>
          <p:cNvSpPr txBox="1"/>
          <p:nvPr/>
        </p:nvSpPr>
        <p:spPr>
          <a:xfrm>
            <a:off x="325000" y="600000"/>
            <a:ext cx="8500000" cy="45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b="1" sz="1200">
                <a:solidFill>
                  <a:srgbClr val="003366"/>
                </a:solidFill>
                <a:latin typeface="Calibri"/>
                <a:cs typeface="Calibri"/>
              </a:rPr>
              <a:t>(Responses: 3)</a:t>
            </a:r>
          </a:p>
        </p:txBody>
      </p:sp>
      <p:sp>
        <p:nvSpPr>
          <p:cNvPr id="47324" name="TextBox 8630698dc4c629864"/>
          <p:cNvSpPr txBox="1"/>
          <p:nvPr/>
        </p:nvSpPr>
        <p:spPr>
          <a:xfrm>
            <a:off x="1500000" y="160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Missie &amp; Bezieling</a:t>
            </a:r>
          </a:p>
        </p:txBody>
      </p:sp>
      <p:sp>
        <p:nvSpPr>
          <p:cNvPr id="54530" name="TextBox 7615698dc4c629fae"/>
          <p:cNvSpPr txBox="1"/>
          <p:nvPr/>
        </p:nvSpPr>
        <p:spPr>
          <a:xfrm>
            <a:off x="1500000" y="197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Visie &amp; Strategie</a:t>
            </a:r>
          </a:p>
        </p:txBody>
      </p:sp>
      <p:sp>
        <p:nvSpPr>
          <p:cNvPr id="10982" name="TextBox 3935698dc4c62a700"/>
          <p:cNvSpPr txBox="1"/>
          <p:nvPr/>
        </p:nvSpPr>
        <p:spPr>
          <a:xfrm>
            <a:off x="1500000" y="234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Gezamenlijk resultaat</a:t>
            </a:r>
          </a:p>
        </p:txBody>
      </p:sp>
      <p:sp>
        <p:nvSpPr>
          <p:cNvPr id="65048" name="TextBox 6174698dc4c62b11f"/>
          <p:cNvSpPr txBox="1"/>
          <p:nvPr/>
        </p:nvSpPr>
        <p:spPr>
          <a:xfrm>
            <a:off x="1500000" y="271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Verantwoordelijkheid</a:t>
            </a:r>
          </a:p>
        </p:txBody>
      </p:sp>
      <p:sp>
        <p:nvSpPr>
          <p:cNvPr id="63019" name="TextBox 6247698dc4c62b880"/>
          <p:cNvSpPr txBox="1"/>
          <p:nvPr/>
        </p:nvSpPr>
        <p:spPr>
          <a:xfrm>
            <a:off x="1500000" y="308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Commitment</a:t>
            </a:r>
          </a:p>
        </p:txBody>
      </p:sp>
      <p:sp>
        <p:nvSpPr>
          <p:cNvPr id="25835" name="TextBox 7676698dc4c62c2b6"/>
          <p:cNvSpPr txBox="1"/>
          <p:nvPr/>
        </p:nvSpPr>
        <p:spPr>
          <a:xfrm>
            <a:off x="1500000" y="345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Gezonde conflicten</a:t>
            </a:r>
          </a:p>
        </p:txBody>
      </p:sp>
      <p:sp>
        <p:nvSpPr>
          <p:cNvPr id="56712" name="TextBox 4071698dc4c62ca5d"/>
          <p:cNvSpPr txBox="1"/>
          <p:nvPr/>
        </p:nvSpPr>
        <p:spPr>
          <a:xfrm>
            <a:off x="1500000" y="3820000"/>
            <a:ext cx="2000000" cy="300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b="1" sz="1000">
                <a:solidFill>
                  <a:srgbClr val="003366"/>
                </a:solidFill>
                <a:latin typeface="Calibri"/>
                <a:cs typeface="Calibri"/>
              </a:rPr>
              <a:t>Vertrouwen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Diavoorstelling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Theme50</vt:lpstr>
      <vt:lpstr>PowerPoint-presentatie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Jan-Kees Walrave</cp:lastModifiedBy>
  <cp:revision>2</cp:revision>
  <dcterms:created xsi:type="dcterms:W3CDTF">2023-05-08T13:48:59Z</dcterms:created>
  <dcterms:modified xsi:type="dcterms:W3CDTF">2025-12-05T17:22:25Z</dcterms:modified>
  <cp:category/>
</cp:coreProperties>
</file>